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69CC4F-8D4D-443D-AD11-8077A2ECF8EF}" v="14" dt="2024-04-30T17:33:46.7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lano, Jessica" userId="b6157a4e-179b-455b-bb14-0c79dec15411" providerId="ADAL" clId="{7A69CC4F-8D4D-443D-AD11-8077A2ECF8EF}"/>
    <pc:docChg chg="undo custSel addSld delSld modSld">
      <pc:chgData name="Solano, Jessica" userId="b6157a4e-179b-455b-bb14-0c79dec15411" providerId="ADAL" clId="{7A69CC4F-8D4D-443D-AD11-8077A2ECF8EF}" dt="2024-06-26T20:11:35.462" v="233" actId="22"/>
      <pc:docMkLst>
        <pc:docMk/>
      </pc:docMkLst>
      <pc:sldChg chg="addSp delSp modSp mod">
        <pc:chgData name="Solano, Jessica" userId="b6157a4e-179b-455b-bb14-0c79dec15411" providerId="ADAL" clId="{7A69CC4F-8D4D-443D-AD11-8077A2ECF8EF}" dt="2024-04-30T17:00:51.156" v="22" actId="20577"/>
        <pc:sldMkLst>
          <pc:docMk/>
          <pc:sldMk cId="3551499938" sldId="256"/>
        </pc:sldMkLst>
        <pc:spChg chg="mod">
          <ac:chgData name="Solano, Jessica" userId="b6157a4e-179b-455b-bb14-0c79dec15411" providerId="ADAL" clId="{7A69CC4F-8D4D-443D-AD11-8077A2ECF8EF}" dt="2024-04-30T17:00:33.453" v="14" actId="20577"/>
          <ac:spMkLst>
            <pc:docMk/>
            <pc:sldMk cId="3551499938" sldId="256"/>
            <ac:spMk id="4" creationId="{50F8BDF0-6BC4-89D3-E60E-89F07E9AFDBB}"/>
          </ac:spMkLst>
        </pc:spChg>
        <pc:spChg chg="mod">
          <ac:chgData name="Solano, Jessica" userId="b6157a4e-179b-455b-bb14-0c79dec15411" providerId="ADAL" clId="{7A69CC4F-8D4D-443D-AD11-8077A2ECF8EF}" dt="2024-04-30T17:00:51.156" v="22" actId="20577"/>
          <ac:spMkLst>
            <pc:docMk/>
            <pc:sldMk cId="3551499938" sldId="256"/>
            <ac:spMk id="7" creationId="{76BE95F7-5345-85CD-0992-2F66AB62460A}"/>
          </ac:spMkLst>
        </pc:spChg>
        <pc:picChg chg="del">
          <ac:chgData name="Solano, Jessica" userId="b6157a4e-179b-455b-bb14-0c79dec15411" providerId="ADAL" clId="{7A69CC4F-8D4D-443D-AD11-8077A2ECF8EF}" dt="2024-04-30T17:00:36.167" v="15" actId="478"/>
          <ac:picMkLst>
            <pc:docMk/>
            <pc:sldMk cId="3551499938" sldId="256"/>
            <ac:picMk id="6" creationId="{05667B45-DFE0-5834-EA3A-4251F6AA5525}"/>
          </ac:picMkLst>
        </pc:picChg>
        <pc:picChg chg="add mod">
          <ac:chgData name="Solano, Jessica" userId="b6157a4e-179b-455b-bb14-0c79dec15411" providerId="ADAL" clId="{7A69CC4F-8D4D-443D-AD11-8077A2ECF8EF}" dt="2024-04-30T17:00:43.283" v="18" actId="1076"/>
          <ac:picMkLst>
            <pc:docMk/>
            <pc:sldMk cId="3551499938" sldId="256"/>
            <ac:picMk id="1026" creationId="{445852A1-3B5A-BA04-92AC-1F181E5DECC5}"/>
          </ac:picMkLst>
        </pc:picChg>
      </pc:sldChg>
      <pc:sldChg chg="addSp delSp modSp mod">
        <pc:chgData name="Solano, Jessica" userId="b6157a4e-179b-455b-bb14-0c79dec15411" providerId="ADAL" clId="{7A69CC4F-8D4D-443D-AD11-8077A2ECF8EF}" dt="2024-04-30T17:26:06.916" v="42" actId="20577"/>
        <pc:sldMkLst>
          <pc:docMk/>
          <pc:sldMk cId="2101946216" sldId="257"/>
        </pc:sldMkLst>
        <pc:spChg chg="mod">
          <ac:chgData name="Solano, Jessica" userId="b6157a4e-179b-455b-bb14-0c79dec15411" providerId="ADAL" clId="{7A69CC4F-8D4D-443D-AD11-8077A2ECF8EF}" dt="2024-04-30T17:01:22.819" v="34" actId="20577"/>
          <ac:spMkLst>
            <pc:docMk/>
            <pc:sldMk cId="2101946216" sldId="257"/>
            <ac:spMk id="8" creationId="{6000F978-31BB-5281-A731-4903B770CF65}"/>
          </ac:spMkLst>
        </pc:spChg>
        <pc:graphicFrameChg chg="modGraphic">
          <ac:chgData name="Solano, Jessica" userId="b6157a4e-179b-455b-bb14-0c79dec15411" providerId="ADAL" clId="{7A69CC4F-8D4D-443D-AD11-8077A2ECF8EF}" dt="2024-04-30T17:26:06.916" v="42" actId="20577"/>
          <ac:graphicFrameMkLst>
            <pc:docMk/>
            <pc:sldMk cId="2101946216" sldId="257"/>
            <ac:graphicFrameMk id="9" creationId="{CF3E45AD-6A18-8DDC-2141-6AA958680B0E}"/>
          </ac:graphicFrameMkLst>
        </pc:graphicFrameChg>
        <pc:picChg chg="add mod">
          <ac:chgData name="Solano, Jessica" userId="b6157a4e-179b-455b-bb14-0c79dec15411" providerId="ADAL" clId="{7A69CC4F-8D4D-443D-AD11-8077A2ECF8EF}" dt="2024-04-30T17:01:14.953" v="25" actId="1076"/>
          <ac:picMkLst>
            <pc:docMk/>
            <pc:sldMk cId="2101946216" sldId="257"/>
            <ac:picMk id="2" creationId="{FFC04F0A-B977-FBC1-977A-61B2D0BFC52B}"/>
          </ac:picMkLst>
        </pc:picChg>
        <pc:picChg chg="del">
          <ac:chgData name="Solano, Jessica" userId="b6157a4e-179b-455b-bb14-0c79dec15411" providerId="ADAL" clId="{7A69CC4F-8D4D-443D-AD11-8077A2ECF8EF}" dt="2024-04-30T17:01:04.676" v="23" actId="478"/>
          <ac:picMkLst>
            <pc:docMk/>
            <pc:sldMk cId="2101946216" sldId="257"/>
            <ac:picMk id="6" creationId="{09AAB36E-791D-5554-053D-97A23EF8E422}"/>
          </ac:picMkLst>
        </pc:picChg>
      </pc:sldChg>
      <pc:sldChg chg="addSp delSp modSp mod">
        <pc:chgData name="Solano, Jessica" userId="b6157a4e-179b-455b-bb14-0c79dec15411" providerId="ADAL" clId="{7A69CC4F-8D4D-443D-AD11-8077A2ECF8EF}" dt="2024-04-30T19:26:35.966" v="196" actId="20577"/>
        <pc:sldMkLst>
          <pc:docMk/>
          <pc:sldMk cId="3032687178" sldId="258"/>
        </pc:sldMkLst>
        <pc:spChg chg="mod">
          <ac:chgData name="Solano, Jessica" userId="b6157a4e-179b-455b-bb14-0c79dec15411" providerId="ADAL" clId="{7A69CC4F-8D4D-443D-AD11-8077A2ECF8EF}" dt="2024-04-30T17:39:53.109" v="161" actId="20577"/>
          <ac:spMkLst>
            <pc:docMk/>
            <pc:sldMk cId="3032687178" sldId="258"/>
            <ac:spMk id="6" creationId="{74EBE801-C8F3-0B38-353C-B1B29EF81B8A}"/>
          </ac:spMkLst>
        </pc:spChg>
        <pc:graphicFrameChg chg="modGraphic">
          <ac:chgData name="Solano, Jessica" userId="b6157a4e-179b-455b-bb14-0c79dec15411" providerId="ADAL" clId="{7A69CC4F-8D4D-443D-AD11-8077A2ECF8EF}" dt="2024-04-30T19:26:35.966" v="196" actId="20577"/>
          <ac:graphicFrameMkLst>
            <pc:docMk/>
            <pc:sldMk cId="3032687178" sldId="258"/>
            <ac:graphicFrameMk id="7" creationId="{2E628408-6FBF-C8BF-BEA8-F163933A417B}"/>
          </ac:graphicFrameMkLst>
        </pc:graphicFrameChg>
        <pc:picChg chg="add mod">
          <ac:chgData name="Solano, Jessica" userId="b6157a4e-179b-455b-bb14-0c79dec15411" providerId="ADAL" clId="{7A69CC4F-8D4D-443D-AD11-8077A2ECF8EF}" dt="2024-04-30T17:32:21.468" v="88" actId="1076"/>
          <ac:picMkLst>
            <pc:docMk/>
            <pc:sldMk cId="3032687178" sldId="258"/>
            <ac:picMk id="2" creationId="{70AC6F17-BDFE-6577-AFFB-605C04E24AC7}"/>
          </ac:picMkLst>
        </pc:picChg>
        <pc:picChg chg="del">
          <ac:chgData name="Solano, Jessica" userId="b6157a4e-179b-455b-bb14-0c79dec15411" providerId="ADAL" clId="{7A69CC4F-8D4D-443D-AD11-8077A2ECF8EF}" dt="2024-04-30T17:31:43.804" v="86" actId="478"/>
          <ac:picMkLst>
            <pc:docMk/>
            <pc:sldMk cId="3032687178" sldId="258"/>
            <ac:picMk id="4" creationId="{7673DADD-5821-879B-1C14-6052FCECC9C3}"/>
          </ac:picMkLst>
        </pc:picChg>
      </pc:sldChg>
      <pc:sldChg chg="addSp delSp modSp mod">
        <pc:chgData name="Solano, Jessica" userId="b6157a4e-179b-455b-bb14-0c79dec15411" providerId="ADAL" clId="{7A69CC4F-8D4D-443D-AD11-8077A2ECF8EF}" dt="2024-04-30T19:26:19.165" v="194" actId="20577"/>
        <pc:sldMkLst>
          <pc:docMk/>
          <pc:sldMk cId="617894191" sldId="261"/>
        </pc:sldMkLst>
        <pc:spChg chg="add mod">
          <ac:chgData name="Solano, Jessica" userId="b6157a4e-179b-455b-bb14-0c79dec15411" providerId="ADAL" clId="{7A69CC4F-8D4D-443D-AD11-8077A2ECF8EF}" dt="2024-04-30T17:27:53.309" v="52" actId="207"/>
          <ac:spMkLst>
            <pc:docMk/>
            <pc:sldMk cId="617894191" sldId="261"/>
            <ac:spMk id="3" creationId="{25B5F443-C957-2BE1-ACF8-BC4BE6680A02}"/>
          </ac:spMkLst>
        </pc:spChg>
        <pc:spChg chg="add del mod">
          <ac:chgData name="Solano, Jessica" userId="b6157a4e-179b-455b-bb14-0c79dec15411" providerId="ADAL" clId="{7A69CC4F-8D4D-443D-AD11-8077A2ECF8EF}" dt="2024-04-30T17:29:16.045" v="74" actId="478"/>
          <ac:spMkLst>
            <pc:docMk/>
            <pc:sldMk cId="617894191" sldId="261"/>
            <ac:spMk id="4" creationId="{80283CCE-C617-012A-B364-4D7DAA47335A}"/>
          </ac:spMkLst>
        </pc:spChg>
        <pc:spChg chg="del">
          <ac:chgData name="Solano, Jessica" userId="b6157a4e-179b-455b-bb14-0c79dec15411" providerId="ADAL" clId="{7A69CC4F-8D4D-443D-AD11-8077A2ECF8EF}" dt="2024-04-30T17:27:15.308" v="49" actId="478"/>
          <ac:spMkLst>
            <pc:docMk/>
            <pc:sldMk cId="617894191" sldId="261"/>
            <ac:spMk id="8" creationId="{4471F8AA-C132-FA20-9F12-C6DC5FB52904}"/>
          </ac:spMkLst>
        </pc:spChg>
        <pc:spChg chg="add mod">
          <ac:chgData name="Solano, Jessica" userId="b6157a4e-179b-455b-bb14-0c79dec15411" providerId="ADAL" clId="{7A69CC4F-8D4D-443D-AD11-8077A2ECF8EF}" dt="2024-04-30T19:26:19.165" v="194" actId="20577"/>
          <ac:spMkLst>
            <pc:docMk/>
            <pc:sldMk cId="617894191" sldId="261"/>
            <ac:spMk id="9" creationId="{1612C924-5473-36C7-FE65-322B9EB0F049}"/>
          </ac:spMkLst>
        </pc:spChg>
        <pc:graphicFrameChg chg="modGraphic">
          <ac:chgData name="Solano, Jessica" userId="b6157a4e-179b-455b-bb14-0c79dec15411" providerId="ADAL" clId="{7A69CC4F-8D4D-443D-AD11-8077A2ECF8EF}" dt="2024-04-30T19:26:10.949" v="191" actId="20577"/>
          <ac:graphicFrameMkLst>
            <pc:docMk/>
            <pc:sldMk cId="617894191" sldId="261"/>
            <ac:graphicFrameMk id="7" creationId="{C31321F3-7E4C-E191-9253-D7B65AD4C8F6}"/>
          </ac:graphicFrameMkLst>
        </pc:graphicFrameChg>
        <pc:picChg chg="add mod">
          <ac:chgData name="Solano, Jessica" userId="b6157a4e-179b-455b-bb14-0c79dec15411" providerId="ADAL" clId="{7A69CC4F-8D4D-443D-AD11-8077A2ECF8EF}" dt="2024-04-30T17:27:00.370" v="45"/>
          <ac:picMkLst>
            <pc:docMk/>
            <pc:sldMk cId="617894191" sldId="261"/>
            <ac:picMk id="2" creationId="{CBA12467-377F-7A73-AEEC-D31078F19E6F}"/>
          </ac:picMkLst>
        </pc:picChg>
        <pc:picChg chg="del mod">
          <ac:chgData name="Solano, Jessica" userId="b6157a4e-179b-455b-bb14-0c79dec15411" providerId="ADAL" clId="{7A69CC4F-8D4D-443D-AD11-8077A2ECF8EF}" dt="2024-04-30T17:26:59.300" v="44" actId="478"/>
          <ac:picMkLst>
            <pc:docMk/>
            <pc:sldMk cId="617894191" sldId="261"/>
            <ac:picMk id="5" creationId="{DA340DA1-3276-D6F2-0838-E2AEC10AEBC1}"/>
          </ac:picMkLst>
        </pc:picChg>
      </pc:sldChg>
      <pc:sldChg chg="addSp delSp modSp mod">
        <pc:chgData name="Solano, Jessica" userId="b6157a4e-179b-455b-bb14-0c79dec15411" providerId="ADAL" clId="{7A69CC4F-8D4D-443D-AD11-8077A2ECF8EF}" dt="2024-04-30T17:33:53.590" v="109" actId="20577"/>
        <pc:sldMkLst>
          <pc:docMk/>
          <pc:sldMk cId="3223751617" sldId="262"/>
        </pc:sldMkLst>
        <pc:spChg chg="add mod">
          <ac:chgData name="Solano, Jessica" userId="b6157a4e-179b-455b-bb14-0c79dec15411" providerId="ADAL" clId="{7A69CC4F-8D4D-443D-AD11-8077A2ECF8EF}" dt="2024-04-30T17:33:53.590" v="109" actId="20577"/>
          <ac:spMkLst>
            <pc:docMk/>
            <pc:sldMk cId="3223751617" sldId="262"/>
            <ac:spMk id="3" creationId="{799EDF87-F2D2-D190-CB6D-B11752C8DA63}"/>
          </ac:spMkLst>
        </pc:spChg>
        <pc:spChg chg="del mod">
          <ac:chgData name="Solano, Jessica" userId="b6157a4e-179b-455b-bb14-0c79dec15411" providerId="ADAL" clId="{7A69CC4F-8D4D-443D-AD11-8077A2ECF8EF}" dt="2024-04-30T17:33:37.724" v="96" actId="478"/>
          <ac:spMkLst>
            <pc:docMk/>
            <pc:sldMk cId="3223751617" sldId="262"/>
            <ac:spMk id="7" creationId="{65F21349-BB0D-AF2F-CB10-A474D54B2784}"/>
          </ac:spMkLst>
        </pc:spChg>
        <pc:picChg chg="add mod">
          <ac:chgData name="Solano, Jessica" userId="b6157a4e-179b-455b-bb14-0c79dec15411" providerId="ADAL" clId="{7A69CC4F-8D4D-443D-AD11-8077A2ECF8EF}" dt="2024-04-30T17:33:25.005" v="95" actId="1076"/>
          <ac:picMkLst>
            <pc:docMk/>
            <pc:sldMk cId="3223751617" sldId="262"/>
            <ac:picMk id="2" creationId="{40EC516E-6034-34CF-9963-6FF9DBD0E0A2}"/>
          </ac:picMkLst>
        </pc:picChg>
        <pc:picChg chg="del">
          <ac:chgData name="Solano, Jessica" userId="b6157a4e-179b-455b-bb14-0c79dec15411" providerId="ADAL" clId="{7A69CC4F-8D4D-443D-AD11-8077A2ECF8EF}" dt="2024-04-30T17:33:21.915" v="93" actId="478"/>
          <ac:picMkLst>
            <pc:docMk/>
            <pc:sldMk cId="3223751617" sldId="262"/>
            <ac:picMk id="5" creationId="{0240F476-DDFD-EAB5-C1D4-E59FABE36EB0}"/>
          </ac:picMkLst>
        </pc:picChg>
      </pc:sldChg>
      <pc:sldChg chg="modSp add del mod">
        <pc:chgData name="Solano, Jessica" userId="b6157a4e-179b-455b-bb14-0c79dec15411" providerId="ADAL" clId="{7A69CC4F-8D4D-443D-AD11-8077A2ECF8EF}" dt="2024-05-29T17:25:52.873" v="231" actId="20577"/>
        <pc:sldMkLst>
          <pc:docMk/>
          <pc:sldMk cId="4269916255" sldId="263"/>
        </pc:sldMkLst>
        <pc:spChg chg="mod">
          <ac:chgData name="Solano, Jessica" userId="b6157a4e-179b-455b-bb14-0c79dec15411" providerId="ADAL" clId="{7A69CC4F-8D4D-443D-AD11-8077A2ECF8EF}" dt="2024-04-30T17:44:04.316" v="183" actId="20577"/>
          <ac:spMkLst>
            <pc:docMk/>
            <pc:sldMk cId="4269916255" sldId="263"/>
            <ac:spMk id="5" creationId="{52B104E4-6726-8636-660D-70A44FC89E04}"/>
          </ac:spMkLst>
        </pc:spChg>
        <pc:graphicFrameChg chg="mod modGraphic">
          <ac:chgData name="Solano, Jessica" userId="b6157a4e-179b-455b-bb14-0c79dec15411" providerId="ADAL" clId="{7A69CC4F-8D4D-443D-AD11-8077A2ECF8EF}" dt="2024-05-29T17:25:52.873" v="231" actId="20577"/>
          <ac:graphicFrameMkLst>
            <pc:docMk/>
            <pc:sldMk cId="4269916255" sldId="263"/>
            <ac:graphicFrameMk id="4" creationId="{1B344824-3F8F-A8DA-A74A-B3C7C21D313D}"/>
          </ac:graphicFrameMkLst>
        </pc:graphicFrameChg>
      </pc:sldChg>
      <pc:sldChg chg="addSp new mod">
        <pc:chgData name="Solano, Jessica" userId="b6157a4e-179b-455b-bb14-0c79dec15411" providerId="ADAL" clId="{7A69CC4F-8D4D-443D-AD11-8077A2ECF8EF}" dt="2024-06-26T20:11:35.462" v="233" actId="22"/>
        <pc:sldMkLst>
          <pc:docMk/>
          <pc:sldMk cId="2842394735" sldId="264"/>
        </pc:sldMkLst>
        <pc:picChg chg="add">
          <ac:chgData name="Solano, Jessica" userId="b6157a4e-179b-455b-bb14-0c79dec15411" providerId="ADAL" clId="{7A69CC4F-8D4D-443D-AD11-8077A2ECF8EF}" dt="2024-06-26T20:11:35.462" v="233" actId="22"/>
          <ac:picMkLst>
            <pc:docMk/>
            <pc:sldMk cId="2842394735" sldId="264"/>
            <ac:picMk id="5" creationId="{A73AC455-F5C3-72E3-FD86-A291E028CD3C}"/>
          </ac:picMkLst>
        </pc:picChg>
      </pc:sldChg>
      <pc:sldChg chg="addSp delSp modSp del mod setBg">
        <pc:chgData name="Solano, Jessica" userId="b6157a4e-179b-455b-bb14-0c79dec15411" providerId="ADAL" clId="{7A69CC4F-8D4D-443D-AD11-8077A2ECF8EF}" dt="2024-04-30T17:34:00.365" v="110" actId="47"/>
        <pc:sldMkLst>
          <pc:docMk/>
          <pc:sldMk cId="4254368291" sldId="264"/>
        </pc:sldMkLst>
        <pc:spChg chg="add mod">
          <ac:chgData name="Solano, Jessica" userId="b6157a4e-179b-455b-bb14-0c79dec15411" providerId="ADAL" clId="{7A69CC4F-8D4D-443D-AD11-8077A2ECF8EF}" dt="2024-04-29T22:37:33.695" v="10" actId="1076"/>
          <ac:spMkLst>
            <pc:docMk/>
            <pc:sldMk cId="4254368291" sldId="264"/>
            <ac:spMk id="7" creationId="{2CA7AF97-0C7B-C4F5-8128-B13E0D130DAF}"/>
          </ac:spMkLst>
        </pc:spChg>
        <pc:spChg chg="add">
          <ac:chgData name="Solano, Jessica" userId="b6157a4e-179b-455b-bb14-0c79dec15411" providerId="ADAL" clId="{7A69CC4F-8D4D-443D-AD11-8077A2ECF8EF}" dt="2024-04-29T21:07:34.203" v="3" actId="26606"/>
          <ac:spMkLst>
            <pc:docMk/>
            <pc:sldMk cId="4254368291" sldId="264"/>
            <ac:spMk id="8" creationId="{42A4FC2C-047E-45A5-965D-8E1E3BF09BC6}"/>
          </ac:spMkLst>
        </pc:spChg>
        <pc:spChg chg="add mod">
          <ac:chgData name="Solano, Jessica" userId="b6157a4e-179b-455b-bb14-0c79dec15411" providerId="ADAL" clId="{7A69CC4F-8D4D-443D-AD11-8077A2ECF8EF}" dt="2024-04-29T22:38:30.227" v="12" actId="1076"/>
          <ac:spMkLst>
            <pc:docMk/>
            <pc:sldMk cId="4254368291" sldId="264"/>
            <ac:spMk id="10" creationId="{614FE050-C4B1-E7CD-9815-71C1D7149F84}"/>
          </ac:spMkLst>
        </pc:spChg>
        <pc:picChg chg="add del mod">
          <ac:chgData name="Solano, Jessica" userId="b6157a4e-179b-455b-bb14-0c79dec15411" providerId="ADAL" clId="{7A69CC4F-8D4D-443D-AD11-8077A2ECF8EF}" dt="2024-04-29T22:10:25.959" v="8" actId="478"/>
          <ac:picMkLst>
            <pc:docMk/>
            <pc:sldMk cId="4254368291" sldId="264"/>
            <ac:picMk id="3" creationId="{0A48EC9C-C0A5-ACE4-429A-5D07A4AA9AE4}"/>
          </ac:picMkLst>
        </pc:picChg>
        <pc:picChg chg="add del">
          <ac:chgData name="Solano, Jessica" userId="b6157a4e-179b-455b-bb14-0c79dec15411" providerId="ADAL" clId="{7A69CC4F-8D4D-443D-AD11-8077A2ECF8EF}" dt="2024-04-29T21:12:40.504" v="7" actId="478"/>
          <ac:picMkLst>
            <pc:docMk/>
            <pc:sldMk cId="4254368291" sldId="264"/>
            <ac:picMk id="5" creationId="{4BF70BB9-8433-1A0E-5C8B-4004F83229A9}"/>
          </ac:picMkLst>
        </pc:picChg>
      </pc:sldChg>
      <pc:sldChg chg="new add del">
        <pc:chgData name="Solano, Jessica" userId="b6157a4e-179b-455b-bb14-0c79dec15411" providerId="ADAL" clId="{7A69CC4F-8D4D-443D-AD11-8077A2ECF8EF}" dt="2024-04-30T17:34:16.419" v="115" actId="47"/>
        <pc:sldMkLst>
          <pc:docMk/>
          <pc:sldMk cId="4030013998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5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725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559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469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935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385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60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6693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564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6016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009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4D08A-9EA6-4102-BCE2-69DA2D2745BB}" type="datetimeFigureOut">
              <a:rPr lang="es-CO" smtClean="0"/>
              <a:t>10/07/2024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D3C12-1056-439A-9510-03DB36B5CE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640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0F8BDF0-6BC4-89D3-E60E-89F07E9AFDBB}"/>
              </a:ext>
            </a:extLst>
          </p:cNvPr>
          <p:cNvSpPr txBox="1"/>
          <p:nvPr/>
        </p:nvSpPr>
        <p:spPr>
          <a:xfrm>
            <a:off x="771525" y="1967266"/>
            <a:ext cx="1971675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PEDIDO DE CAMISETAS DESAFIO KT DRUMMOND 2024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6BE95F7-5345-85CD-0992-2F66AB62460A}"/>
              </a:ext>
            </a:extLst>
          </p:cNvPr>
          <p:cNvSpPr txBox="1"/>
          <p:nvPr/>
        </p:nvSpPr>
        <p:spPr>
          <a:xfrm>
            <a:off x="3582987" y="5179102"/>
            <a:ext cx="4572000" cy="37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El color rosa cambiara con los equipos</a:t>
            </a:r>
          </a:p>
        </p:txBody>
      </p:sp>
      <p:pic>
        <p:nvPicPr>
          <p:cNvPr id="1026" name="Picture 2" descr="Camisetas Degradados Dos Colores | MercadoLibre 📦">
            <a:extLst>
              <a:ext uri="{FF2B5EF4-FFF2-40B4-BE49-F238E27FC236}">
                <a16:creationId xmlns:a16="http://schemas.microsoft.com/office/drawing/2014/main" id="{445852A1-3B5A-BA04-92AC-1F181E5DE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773" y="1417160"/>
            <a:ext cx="2829706" cy="28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499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Document 11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rgbClr val="3D4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DC76044-6698-439C-E437-7D384E83A7D9}"/>
              </a:ext>
            </a:extLst>
          </p:cNvPr>
          <p:cNvSpPr txBox="1"/>
          <p:nvPr/>
        </p:nvSpPr>
        <p:spPr>
          <a:xfrm>
            <a:off x="628650" y="171162"/>
            <a:ext cx="2130136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GRUPO 1</a:t>
            </a:r>
          </a:p>
        </p:txBody>
      </p:sp>
      <p:sp>
        <p:nvSpPr>
          <p:cNvPr id="8" name="Bocadillo: ovalado 7">
            <a:extLst>
              <a:ext uri="{FF2B5EF4-FFF2-40B4-BE49-F238E27FC236}">
                <a16:creationId xmlns:a16="http://schemas.microsoft.com/office/drawing/2014/main" id="{6000F978-31BB-5281-A731-4903B770CF65}"/>
              </a:ext>
            </a:extLst>
          </p:cNvPr>
          <p:cNvSpPr/>
          <p:nvPr/>
        </p:nvSpPr>
        <p:spPr>
          <a:xfrm>
            <a:off x="1109272" y="3192905"/>
            <a:ext cx="1649514" cy="1122786"/>
          </a:xfrm>
          <a:prstGeom prst="wedgeEllipseCallout">
            <a:avLst>
              <a:gd name="adj1" fmla="val 135914"/>
              <a:gd name="adj2" fmla="val -40302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</a:rPr>
              <a:t>Reemplazar el color rosa por este color</a:t>
            </a:r>
            <a:endParaRPr lang="es-CO" sz="2000" dirty="0">
              <a:solidFill>
                <a:schemeClr val="tx1"/>
              </a:solidFill>
            </a:endParaRPr>
          </a:p>
        </p:txBody>
      </p:sp>
      <p:graphicFrame>
        <p:nvGraphicFramePr>
          <p:cNvPr id="9" name="Tabla 9">
            <a:extLst>
              <a:ext uri="{FF2B5EF4-FFF2-40B4-BE49-F238E27FC236}">
                <a16:creationId xmlns:a16="http://schemas.microsoft.com/office/drawing/2014/main" id="{CF3E45AD-6A18-8DDC-2141-6AA958680B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06321"/>
              </p:ext>
            </p:extLst>
          </p:nvPr>
        </p:nvGraphicFramePr>
        <p:xfrm>
          <a:off x="1278565" y="4446170"/>
          <a:ext cx="2436019" cy="1891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544">
                  <a:extLst>
                    <a:ext uri="{9D8B030D-6E8A-4147-A177-3AD203B41FA5}">
                      <a16:colId xmlns:a16="http://schemas.microsoft.com/office/drawing/2014/main" val="555720840"/>
                    </a:ext>
                  </a:extLst>
                </a:gridCol>
                <a:gridCol w="1257475">
                  <a:extLst>
                    <a:ext uri="{9D8B030D-6E8A-4147-A177-3AD203B41FA5}">
                      <a16:colId xmlns:a16="http://schemas.microsoft.com/office/drawing/2014/main" val="1779613792"/>
                    </a:ext>
                  </a:extLst>
                </a:gridCol>
              </a:tblGrid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Tallas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120654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6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33219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08189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9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709248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84315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Total camisetas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079348"/>
                  </a:ext>
                </a:extLst>
              </a:tr>
            </a:tbl>
          </a:graphicData>
        </a:graphic>
      </p:graphicFrame>
      <p:pic>
        <p:nvPicPr>
          <p:cNvPr id="2" name="Picture 2" descr="Camisetas Degradados Dos Colores | MercadoLibre 📦">
            <a:extLst>
              <a:ext uri="{FF2B5EF4-FFF2-40B4-BE49-F238E27FC236}">
                <a16:creationId xmlns:a16="http://schemas.microsoft.com/office/drawing/2014/main" id="{FFC04F0A-B977-FBC1-977A-61B2D0BFC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577" y="1127457"/>
            <a:ext cx="2829706" cy="28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946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Document 13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rgbClr val="3D57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7AF815A-71B5-720B-567B-33E7EE3CA320}"/>
              </a:ext>
            </a:extLst>
          </p:cNvPr>
          <p:cNvSpPr txBox="1"/>
          <p:nvPr/>
        </p:nvSpPr>
        <p:spPr>
          <a:xfrm>
            <a:off x="628650" y="171162"/>
            <a:ext cx="2130136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Grupo 2</a:t>
            </a:r>
          </a:p>
        </p:txBody>
      </p:sp>
      <p:graphicFrame>
        <p:nvGraphicFramePr>
          <p:cNvPr id="7" name="Tabla 9">
            <a:extLst>
              <a:ext uri="{FF2B5EF4-FFF2-40B4-BE49-F238E27FC236}">
                <a16:creationId xmlns:a16="http://schemas.microsoft.com/office/drawing/2014/main" id="{C31321F3-7E4C-E191-9253-D7B65AD4C8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050474"/>
              </p:ext>
            </p:extLst>
          </p:nvPr>
        </p:nvGraphicFramePr>
        <p:xfrm>
          <a:off x="599280" y="4435358"/>
          <a:ext cx="2436019" cy="1891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544">
                  <a:extLst>
                    <a:ext uri="{9D8B030D-6E8A-4147-A177-3AD203B41FA5}">
                      <a16:colId xmlns:a16="http://schemas.microsoft.com/office/drawing/2014/main" val="555720840"/>
                    </a:ext>
                  </a:extLst>
                </a:gridCol>
                <a:gridCol w="1257475">
                  <a:extLst>
                    <a:ext uri="{9D8B030D-6E8A-4147-A177-3AD203B41FA5}">
                      <a16:colId xmlns:a16="http://schemas.microsoft.com/office/drawing/2014/main" val="1779613792"/>
                    </a:ext>
                  </a:extLst>
                </a:gridCol>
              </a:tblGrid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Tallas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120654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3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33219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08189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7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709248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1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84315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XXL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3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78299"/>
                  </a:ext>
                </a:extLst>
              </a:tr>
            </a:tbl>
          </a:graphicData>
        </a:graphic>
      </p:graphicFrame>
      <p:pic>
        <p:nvPicPr>
          <p:cNvPr id="2" name="Picture 2" descr="Camisetas Degradados Dos Colores | MercadoLibre 📦">
            <a:extLst>
              <a:ext uri="{FF2B5EF4-FFF2-40B4-BE49-F238E27FC236}">
                <a16:creationId xmlns:a16="http://schemas.microsoft.com/office/drawing/2014/main" id="{CBA12467-377F-7A73-AEEC-D31078F19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577" y="1127457"/>
            <a:ext cx="2829706" cy="28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ocadillo: ovalado 2">
            <a:extLst>
              <a:ext uri="{FF2B5EF4-FFF2-40B4-BE49-F238E27FC236}">
                <a16:creationId xmlns:a16="http://schemas.microsoft.com/office/drawing/2014/main" id="{25B5F443-C957-2BE1-ACF8-BC4BE6680A02}"/>
              </a:ext>
            </a:extLst>
          </p:cNvPr>
          <p:cNvSpPr/>
          <p:nvPr/>
        </p:nvSpPr>
        <p:spPr>
          <a:xfrm>
            <a:off x="1916100" y="3010195"/>
            <a:ext cx="1649514" cy="1122786"/>
          </a:xfrm>
          <a:prstGeom prst="wedgeEllipseCallout">
            <a:avLst>
              <a:gd name="adj1" fmla="val 135914"/>
              <a:gd name="adj2" fmla="val -4030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</a:rPr>
              <a:t>Reemplazar el color rosa por este color</a:t>
            </a:r>
            <a:endParaRPr lang="es-CO" sz="2000" dirty="0">
              <a:solidFill>
                <a:schemeClr val="tx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612C924-5473-36C7-FE65-322B9EB0F049}"/>
              </a:ext>
            </a:extLst>
          </p:cNvPr>
          <p:cNvSpPr txBox="1"/>
          <p:nvPr/>
        </p:nvSpPr>
        <p:spPr>
          <a:xfrm>
            <a:off x="1277236" y="6253031"/>
            <a:ext cx="163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Total 31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1789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rgbClr val="3D57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37CDAFA-E49A-6A01-6F64-311AD360497B}"/>
              </a:ext>
            </a:extLst>
          </p:cNvPr>
          <p:cNvSpPr txBox="1"/>
          <p:nvPr/>
        </p:nvSpPr>
        <p:spPr>
          <a:xfrm>
            <a:off x="628650" y="171162"/>
            <a:ext cx="2130136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Grupo 3</a:t>
            </a:r>
          </a:p>
        </p:txBody>
      </p:sp>
      <p:sp>
        <p:nvSpPr>
          <p:cNvPr id="6" name="Bocadillo: ovalado 5">
            <a:extLst>
              <a:ext uri="{FF2B5EF4-FFF2-40B4-BE49-F238E27FC236}">
                <a16:creationId xmlns:a16="http://schemas.microsoft.com/office/drawing/2014/main" id="{74EBE801-C8F3-0B38-353C-B1B29EF81B8A}"/>
              </a:ext>
            </a:extLst>
          </p:cNvPr>
          <p:cNvSpPr/>
          <p:nvPr/>
        </p:nvSpPr>
        <p:spPr>
          <a:xfrm>
            <a:off x="1109272" y="3268091"/>
            <a:ext cx="1649514" cy="1122786"/>
          </a:xfrm>
          <a:prstGeom prst="wedgeEllipseCallout">
            <a:avLst>
              <a:gd name="adj1" fmla="val 135914"/>
              <a:gd name="adj2" fmla="val -40302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</a:rPr>
              <a:t>Reemplazar el color rosa por este color</a:t>
            </a:r>
            <a:endParaRPr lang="es-CO" sz="2000" dirty="0">
              <a:solidFill>
                <a:schemeClr val="tx1"/>
              </a:solidFill>
            </a:endParaRPr>
          </a:p>
        </p:txBody>
      </p:sp>
      <p:graphicFrame>
        <p:nvGraphicFramePr>
          <p:cNvPr id="7" name="Tabla 9">
            <a:extLst>
              <a:ext uri="{FF2B5EF4-FFF2-40B4-BE49-F238E27FC236}">
                <a16:creationId xmlns:a16="http://schemas.microsoft.com/office/drawing/2014/main" id="{2E628408-6FBF-C8BF-BEA8-F163933A4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731650"/>
              </p:ext>
            </p:extLst>
          </p:nvPr>
        </p:nvGraphicFramePr>
        <p:xfrm>
          <a:off x="478631" y="4795122"/>
          <a:ext cx="2436019" cy="1891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544">
                  <a:extLst>
                    <a:ext uri="{9D8B030D-6E8A-4147-A177-3AD203B41FA5}">
                      <a16:colId xmlns:a16="http://schemas.microsoft.com/office/drawing/2014/main" val="555720840"/>
                    </a:ext>
                  </a:extLst>
                </a:gridCol>
                <a:gridCol w="1257475">
                  <a:extLst>
                    <a:ext uri="{9D8B030D-6E8A-4147-A177-3AD203B41FA5}">
                      <a16:colId xmlns:a16="http://schemas.microsoft.com/office/drawing/2014/main" val="1779613792"/>
                    </a:ext>
                  </a:extLst>
                </a:gridCol>
              </a:tblGrid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Tallas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120654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15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33219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08189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709248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1</a:t>
                      </a:r>
                      <a:endParaRPr lang="es-CO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84315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Total camisetas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079348"/>
                  </a:ext>
                </a:extLst>
              </a:tr>
            </a:tbl>
          </a:graphicData>
        </a:graphic>
      </p:graphicFrame>
      <p:pic>
        <p:nvPicPr>
          <p:cNvPr id="2" name="Picture 2" descr="Camisetas Degradados Dos Colores | MercadoLibre 📦">
            <a:extLst>
              <a:ext uri="{FF2B5EF4-FFF2-40B4-BE49-F238E27FC236}">
                <a16:creationId xmlns:a16="http://schemas.microsoft.com/office/drawing/2014/main" id="{70AC6F17-BDFE-6577-AFFB-605C04E24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86" y="1853238"/>
            <a:ext cx="2829706" cy="28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687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ocument 1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rgbClr val="3D57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A6F58B5-6C77-EBFF-289B-7F718B22136D}"/>
              </a:ext>
            </a:extLst>
          </p:cNvPr>
          <p:cNvSpPr txBox="1"/>
          <p:nvPr/>
        </p:nvSpPr>
        <p:spPr>
          <a:xfrm>
            <a:off x="628650" y="171162"/>
            <a:ext cx="2130136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Grupo especial</a:t>
            </a:r>
          </a:p>
        </p:txBody>
      </p:sp>
      <p:graphicFrame>
        <p:nvGraphicFramePr>
          <p:cNvPr id="8" name="Tabla 9">
            <a:extLst>
              <a:ext uri="{FF2B5EF4-FFF2-40B4-BE49-F238E27FC236}">
                <a16:creationId xmlns:a16="http://schemas.microsoft.com/office/drawing/2014/main" id="{3730EB94-6C4F-5C5F-44F1-2B05CC56B8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78103"/>
              </p:ext>
            </p:extLst>
          </p:nvPr>
        </p:nvGraphicFramePr>
        <p:xfrm>
          <a:off x="629989" y="5116658"/>
          <a:ext cx="2436019" cy="630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544">
                  <a:extLst>
                    <a:ext uri="{9D8B030D-6E8A-4147-A177-3AD203B41FA5}">
                      <a16:colId xmlns:a16="http://schemas.microsoft.com/office/drawing/2014/main" val="555720840"/>
                    </a:ext>
                  </a:extLst>
                </a:gridCol>
                <a:gridCol w="1257475">
                  <a:extLst>
                    <a:ext uri="{9D8B030D-6E8A-4147-A177-3AD203B41FA5}">
                      <a16:colId xmlns:a16="http://schemas.microsoft.com/office/drawing/2014/main" val="1779613792"/>
                    </a:ext>
                  </a:extLst>
                </a:gridCol>
              </a:tblGrid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Tallas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120654"/>
                  </a:ext>
                </a:extLst>
              </a:tr>
              <a:tr h="315286">
                <a:tc>
                  <a:txBody>
                    <a:bodyPr/>
                    <a:lstStyle/>
                    <a:p>
                      <a:r>
                        <a:rPr lang="es-CO" sz="12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33219"/>
                  </a:ext>
                </a:extLst>
              </a:tr>
            </a:tbl>
          </a:graphicData>
        </a:graphic>
      </p:graphicFrame>
      <p:pic>
        <p:nvPicPr>
          <p:cNvPr id="2" name="Picture 2" descr="Camisetas Degradados Dos Colores | MercadoLibre 📦">
            <a:extLst>
              <a:ext uri="{FF2B5EF4-FFF2-40B4-BE49-F238E27FC236}">
                <a16:creationId xmlns:a16="http://schemas.microsoft.com/office/drawing/2014/main" id="{40EC516E-6034-34CF-9963-6FF9DBD0E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427" y="1985573"/>
            <a:ext cx="2829706" cy="282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99EDF87-F2D2-D190-CB6D-B11752C8DA63}"/>
              </a:ext>
            </a:extLst>
          </p:cNvPr>
          <p:cNvSpPr txBox="1"/>
          <p:nvPr/>
        </p:nvSpPr>
        <p:spPr>
          <a:xfrm>
            <a:off x="1121372" y="4445947"/>
            <a:ext cx="163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Ojala igual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375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1B344824-3F8F-A8DA-A74A-B3C7C21D31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559847"/>
              </p:ext>
            </p:extLst>
          </p:nvPr>
        </p:nvGraphicFramePr>
        <p:xfrm>
          <a:off x="1524000" y="1361558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97400938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2557569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6372479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71547188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05191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Talla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Con Azul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Con Verde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Con Rojo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Con Fucsia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6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374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  <a:r>
                        <a:rPr lang="es-CO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10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985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10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7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5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285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2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435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XXL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3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036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91751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52B104E4-6726-8636-660D-70A44FC89E04}"/>
              </a:ext>
            </a:extLst>
          </p:cNvPr>
          <p:cNvSpPr txBox="1"/>
          <p:nvPr/>
        </p:nvSpPr>
        <p:spPr>
          <a:xfrm>
            <a:off x="1783830" y="4497049"/>
            <a:ext cx="3117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Total : 99</a:t>
            </a:r>
          </a:p>
        </p:txBody>
      </p:sp>
    </p:spTree>
    <p:extLst>
      <p:ext uri="{BB962C8B-B14F-4D97-AF65-F5344CB8AC3E}">
        <p14:creationId xmlns:p14="http://schemas.microsoft.com/office/powerpoint/2010/main" val="42699162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2202</TotalTime>
  <Words>126</Words>
  <Application>Microsoft Office PowerPoint</Application>
  <PresentationFormat>Presentación en pantalla (4:3)</PresentationFormat>
  <Paragraphs>81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Solano, Jessica</dc:creator>
  <cp:lastModifiedBy>Solano, Jessica</cp:lastModifiedBy>
  <cp:revision>4</cp:revision>
  <dcterms:created xsi:type="dcterms:W3CDTF">2023-05-24T15:42:36Z</dcterms:created>
  <dcterms:modified xsi:type="dcterms:W3CDTF">2024-07-10T16:05:22Z</dcterms:modified>
</cp:coreProperties>
</file>